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CCF"/>
    <a:srgbClr val="E76254"/>
    <a:srgbClr val="7A85B2"/>
    <a:srgbClr val="7171BB"/>
    <a:srgbClr val="1D1D3D"/>
    <a:srgbClr val="1B1934"/>
    <a:srgbClr val="E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24E6B-4981-4E94-9BA4-923A45BC814C}" v="22" dt="2024-12-03T19:22:29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24" y="1110"/>
      </p:cViewPr>
      <p:guideLst>
        <p:guide orient="horz" pos="1152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Neil" userId="37be9f5c-8f28-415b-96d6-624acf93bb3f" providerId="ADAL" clId="{5C624E6B-4981-4E94-9BA4-923A45BC814C}"/>
    <pc:docChg chg="undo custSel modSld">
      <pc:chgData name="Gilbert, Neil" userId="37be9f5c-8f28-415b-96d6-624acf93bb3f" providerId="ADAL" clId="{5C624E6B-4981-4E94-9BA4-923A45BC814C}" dt="2024-12-09T18:01:11.655" v="205" actId="2711"/>
      <pc:docMkLst>
        <pc:docMk/>
      </pc:docMkLst>
      <pc:sldChg chg="addSp delSp modSp mod">
        <pc:chgData name="Gilbert, Neil" userId="37be9f5c-8f28-415b-96d6-624acf93bb3f" providerId="ADAL" clId="{5C624E6B-4981-4E94-9BA4-923A45BC814C}" dt="2024-12-09T18:01:11.655" v="205" actId="2711"/>
        <pc:sldMkLst>
          <pc:docMk/>
          <pc:sldMk cId="315039925" sldId="256"/>
        </pc:sldMkLst>
        <pc:spChg chg="add mod">
          <ac:chgData name="Gilbert, Neil" userId="37be9f5c-8f28-415b-96d6-624acf93bb3f" providerId="ADAL" clId="{5C624E6B-4981-4E94-9BA4-923A45BC814C}" dt="2024-12-09T18:00:41.569" v="202" actId="14861"/>
          <ac:spMkLst>
            <pc:docMk/>
            <pc:sldMk cId="315039925" sldId="256"/>
            <ac:spMk id="2" creationId="{7D2CAD16-AE8D-C756-BF74-9D557100FCE2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56" creationId="{E6D999DD-85E8-2E49-B498-C6023B6479F9}"/>
          </ac:spMkLst>
        </pc:spChg>
        <pc:spChg chg="mod">
          <ac:chgData name="Gilbert, Neil" userId="37be9f5c-8f28-415b-96d6-624acf93bb3f" providerId="ADAL" clId="{5C624E6B-4981-4E94-9BA4-923A45BC814C}" dt="2024-12-09T18:01:11.655" v="205" actId="2711"/>
          <ac:spMkLst>
            <pc:docMk/>
            <pc:sldMk cId="315039925" sldId="256"/>
            <ac:spMk id="1058" creationId="{3AE63A7A-C012-0028-C1EB-F92261B9E745}"/>
          </ac:spMkLst>
        </pc:spChg>
        <pc:spChg chg="mod">
          <ac:chgData name="Gilbert, Neil" userId="37be9f5c-8f28-415b-96d6-624acf93bb3f" providerId="ADAL" clId="{5C624E6B-4981-4E94-9BA4-923A45BC814C}" dt="2024-12-03T19:23:13.496" v="127" actId="2085"/>
          <ac:spMkLst>
            <pc:docMk/>
            <pc:sldMk cId="315039925" sldId="256"/>
            <ac:spMk id="1059" creationId="{7CE180DC-98B6-2FCD-B932-2F61510E5CB9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67" creationId="{44FB66E2-E9D7-3045-BCBE-EEC694FEA2A7}"/>
          </ac:spMkLst>
        </pc:spChg>
        <pc:spChg chg="mod">
          <ac:chgData name="Gilbert, Neil" userId="37be9f5c-8f28-415b-96d6-624acf93bb3f" providerId="ADAL" clId="{5C624E6B-4981-4E94-9BA4-923A45BC814C}" dt="2024-12-09T17:59:59.363" v="193" actId="20577"/>
          <ac:spMkLst>
            <pc:docMk/>
            <pc:sldMk cId="315039925" sldId="256"/>
            <ac:spMk id="1069" creationId="{5DF028AA-DF87-437D-4126-20E1820BB7D1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71" creationId="{8693AC41-477C-B060-6FE7-66B92F65C56F}"/>
          </ac:spMkLst>
        </pc:spChg>
        <pc:spChg chg="add mod">
          <ac:chgData name="Gilbert, Neil" userId="37be9f5c-8f28-415b-96d6-624acf93bb3f" providerId="ADAL" clId="{5C624E6B-4981-4E94-9BA4-923A45BC814C}" dt="2024-12-09T17:57:55.514" v="130" actId="20577"/>
          <ac:spMkLst>
            <pc:docMk/>
            <pc:sldMk cId="315039925" sldId="256"/>
            <ac:spMk id="1082" creationId="{FB76FFF3-804C-1D29-8D7F-BBD8B85F813D}"/>
          </ac:spMkLst>
        </pc:spChg>
        <pc:spChg chg="add mod">
          <ac:chgData name="Gilbert, Neil" userId="37be9f5c-8f28-415b-96d6-624acf93bb3f" providerId="ADAL" clId="{5C624E6B-4981-4E94-9BA4-923A45BC814C}" dt="2024-12-09T17:58:00.836" v="131" actId="20577"/>
          <ac:spMkLst>
            <pc:docMk/>
            <pc:sldMk cId="315039925" sldId="256"/>
            <ac:spMk id="1083" creationId="{21F9C424-CB55-745C-8F6F-B139323F9682}"/>
          </ac:spMkLst>
        </pc:spChg>
        <pc:spChg chg="add mod">
          <ac:chgData name="Gilbert, Neil" userId="37be9f5c-8f28-415b-96d6-624acf93bb3f" providerId="ADAL" clId="{5C624E6B-4981-4E94-9BA4-923A45BC814C}" dt="2024-12-09T17:58:21.876" v="134" actId="20577"/>
          <ac:spMkLst>
            <pc:docMk/>
            <pc:sldMk cId="315039925" sldId="256"/>
            <ac:spMk id="1084" creationId="{9F72B3FA-FB3D-C8D6-3ACF-6B46AC35F4ED}"/>
          </ac:spMkLst>
        </pc:spChg>
        <pc:spChg chg="add mod">
          <ac:chgData name="Gilbert, Neil" userId="37be9f5c-8f28-415b-96d6-624acf93bb3f" providerId="ADAL" clId="{5C624E6B-4981-4E94-9BA4-923A45BC814C}" dt="2024-12-09T18:00:56.949" v="204" actId="20577"/>
          <ac:spMkLst>
            <pc:docMk/>
            <pc:sldMk cId="315039925" sldId="256"/>
            <ac:spMk id="1085" creationId="{ADC481C8-5847-C4A5-6CA4-CC1573C120A4}"/>
          </ac:spMkLst>
        </pc:spChg>
        <pc:grpChg chg="add del 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54" creationId="{ACB8D29D-467D-B620-5CD2-358B4428A9FE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1" creationId="{528B8E74-7CB3-F40A-0352-2289B34686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2" creationId="{0671DE89-41A9-16FD-115D-BA2D912BA8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3" creationId="{A102BE92-2C40-B741-812A-DAEA4DAC9F3F}"/>
          </ac:grpSpMkLst>
        </pc:grpChg>
        <pc:picChg chg="add mod ord">
          <ac:chgData name="Gilbert, Neil" userId="37be9f5c-8f28-415b-96d6-624acf93bb3f" providerId="ADAL" clId="{5C624E6B-4981-4E94-9BA4-923A45BC814C}" dt="2024-12-02T21:03:47.555" v="67" actId="1076"/>
          <ac:picMkLst>
            <pc:docMk/>
            <pc:sldMk cId="315039925" sldId="256"/>
            <ac:picMk id="3" creationId="{A41801E1-7750-5D43-4F8C-BF328534890C}"/>
          </ac:picMkLst>
        </pc:picChg>
        <pc:picChg chg="add mod">
          <ac:chgData name="Gilbert, Neil" userId="37be9f5c-8f28-415b-96d6-624acf93bb3f" providerId="ADAL" clId="{5C624E6B-4981-4E94-9BA4-923A45BC814C}" dt="2024-12-09T17:58:26.309" v="135" actId="1076"/>
          <ac:picMkLst>
            <pc:docMk/>
            <pc:sldMk cId="315039925" sldId="256"/>
            <ac:picMk id="5" creationId="{064453D0-3EAB-1F25-0F4F-32B9DE63972D}"/>
          </ac:picMkLst>
        </pc:picChg>
        <pc:picChg chg="add mod">
          <ac:chgData name="Gilbert, Neil" userId="37be9f5c-8f28-415b-96d6-624acf93bb3f" providerId="ADAL" clId="{5C624E6B-4981-4E94-9BA4-923A45BC814C}" dt="2024-12-02T21:04:58.480" v="81" actId="1076"/>
          <ac:picMkLst>
            <pc:docMk/>
            <pc:sldMk cId="315039925" sldId="256"/>
            <ac:picMk id="7" creationId="{FFA98036-B7E7-D861-3E4B-267C575AE8F8}"/>
          </ac:picMkLst>
        </pc:picChg>
        <pc:picChg chg="add mod ord">
          <ac:chgData name="Gilbert, Neil" userId="37be9f5c-8f28-415b-96d6-624acf93bb3f" providerId="ADAL" clId="{5C624E6B-4981-4E94-9BA4-923A45BC814C}" dt="2024-12-03T19:22:54.652" v="107" actId="1076"/>
          <ac:picMkLst>
            <pc:docMk/>
            <pc:sldMk cId="315039925" sldId="256"/>
            <ac:picMk id="9" creationId="{C8E20418-19A5-B264-0EE5-172474F0E4D6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0" creationId="{4CE327F1-C4C7-17F1-267C-3C7CDFC22F31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5" creationId="{6AC332BD-01DA-A827-AE91-3163A953D326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70" creationId="{005919C4-E8DC-45E6-340A-14F9C68B48A3}"/>
          </ac:picMkLst>
        </pc:picChg>
        <pc:picChg chg="mod">
          <ac:chgData name="Gilbert, Neil" userId="37be9f5c-8f28-415b-96d6-624acf93bb3f" providerId="ADAL" clId="{5C624E6B-4981-4E94-9BA4-923A45BC814C}" dt="2024-12-03T19:23:06.714" v="126" actId="1035"/>
          <ac:picMkLst>
            <pc:docMk/>
            <pc:sldMk cId="315039925" sldId="256"/>
            <ac:picMk id="1081" creationId="{869BAA13-3CC3-E79C-EE7C-ADC5A0BFF43F}"/>
          </ac:picMkLst>
        </pc:pic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68" creationId="{49D9FE7D-3560-06EC-8AE1-D6581DE14B9D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8" creationId="{AD51986D-361E-D3F1-4ADE-A2EA10C69D9B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9" creationId="{612C59A4-8C1D-3F4C-093B-810FB6CC927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8593"/>
            <a:ext cx="54864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921087"/>
            <a:ext cx="54864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194733"/>
            <a:ext cx="157734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94733"/>
            <a:ext cx="464058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1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911860"/>
            <a:ext cx="630936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447714"/>
            <a:ext cx="630936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94734"/>
            <a:ext cx="630936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896620"/>
            <a:ext cx="309467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336040"/>
            <a:ext cx="309467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896620"/>
            <a:ext cx="3109913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336040"/>
            <a:ext cx="3109913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0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26627"/>
            <a:ext cx="370332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26627"/>
            <a:ext cx="370332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94734"/>
            <a:ext cx="630936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973666"/>
            <a:ext cx="630936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DC75D-CF85-4866-B751-0B1A0DF9CF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 at night&#10;&#10;Description automatically generated">
            <a:extLst>
              <a:ext uri="{FF2B5EF4-FFF2-40B4-BE49-F238E27FC236}">
                <a16:creationId xmlns:a16="http://schemas.microsoft.com/office/drawing/2014/main" id="{C8E20418-19A5-B264-0EE5-172474F0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67"/>
            <a:ext cx="5303531" cy="2167132"/>
          </a:xfrm>
          <a:prstGeom prst="rect">
            <a:avLst/>
          </a:prstGeom>
        </p:spPr>
      </p:pic>
      <p:pic>
        <p:nvPicPr>
          <p:cNvPr id="3" name="Picture 2" descr="A night sky with stars and houses&#10;&#10;Description automatically generated">
            <a:extLst>
              <a:ext uri="{FF2B5EF4-FFF2-40B4-BE49-F238E27FC236}">
                <a16:creationId xmlns:a16="http://schemas.microsoft.com/office/drawing/2014/main" id="{A41801E1-7750-5D43-4F8C-BF3285348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" y="56985"/>
            <a:ext cx="5303531" cy="1389891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CB8D29D-467D-B620-5CD2-358B4428A9FE}"/>
              </a:ext>
            </a:extLst>
          </p:cNvPr>
          <p:cNvGrpSpPr/>
          <p:nvPr/>
        </p:nvGrpSpPr>
        <p:grpSpPr>
          <a:xfrm>
            <a:off x="-31750" y="-22247"/>
            <a:ext cx="7348362" cy="3660816"/>
            <a:chOff x="4688" y="3153"/>
            <a:chExt cx="7348362" cy="3660816"/>
          </a:xfrm>
        </p:grpSpPr>
        <p:pic>
          <p:nvPicPr>
            <p:cNvPr id="1081" name="Picture 1080" descr="A graph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869BAA13-3CC3-E79C-EE7C-ADC5A0BF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4050F"/>
                </a:clrFrom>
                <a:clrTo>
                  <a:srgbClr val="04050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" y="2532928"/>
              <a:ext cx="1552846" cy="887341"/>
            </a:xfrm>
            <a:prstGeom prst="snipRoundRect">
              <a:avLst/>
            </a:prstGeom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E6D999DD-85E8-2E49-B498-C6023B6479F9}"/>
                </a:ext>
              </a:extLst>
            </p:cNvPr>
            <p:cNvSpPr/>
            <p:nvPr/>
          </p:nvSpPr>
          <p:spPr>
            <a:xfrm>
              <a:off x="5408537" y="60063"/>
              <a:ext cx="1944513" cy="1815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TextBox 17">
              <a:extLst>
                <a:ext uri="{FF2B5EF4-FFF2-40B4-BE49-F238E27FC236}">
                  <a16:creationId xmlns:a16="http://schemas.microsoft.com/office/drawing/2014/main" id="{3AE63A7A-C012-0028-C1EB-F92261B9E745}"/>
                </a:ext>
              </a:extLst>
            </p:cNvPr>
            <p:cNvSpPr txBox="1"/>
            <p:nvPr/>
          </p:nvSpPr>
          <p:spPr>
            <a:xfrm>
              <a:off x="2012192" y="3374911"/>
              <a:ext cx="1762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BirdWeather</a:t>
              </a:r>
              <a:r>
                <a:rPr lang="en-US" sz="1000" dirty="0">
                  <a:solidFill>
                    <a:schemeClr val="bg1"/>
                  </a:solidFill>
                  <a:cs typeface="Arial" panose="020B0604020202020204" pitchFamily="34" charset="0"/>
                </a:rPr>
                <a:t> Sensor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CE180DC-98B6-2FCD-B932-2F61510E5CB9}"/>
                </a:ext>
              </a:extLst>
            </p:cNvPr>
            <p:cNvSpPr/>
            <p:nvPr/>
          </p:nvSpPr>
          <p:spPr>
            <a:xfrm>
              <a:off x="1973938" y="3449022"/>
              <a:ext cx="91440" cy="91440"/>
            </a:xfrm>
            <a:prstGeom prst="ellipse">
              <a:avLst/>
            </a:prstGeom>
            <a:solidFill>
              <a:srgbClr val="E762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60" name="Picture 1059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4CE327F1-C4C7-17F1-267C-3C7CDFC2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9"/>
            <a:stretch/>
          </p:blipFill>
          <p:spPr>
            <a:xfrm>
              <a:off x="5408537" y="2063766"/>
              <a:ext cx="1944513" cy="1600203"/>
            </a:xfrm>
            <a:prstGeom prst="rect">
              <a:avLst/>
            </a:prstGeom>
          </p:spPr>
        </p:pic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528B8E74-7CB3-F40A-0352-2289B3468615}"/>
                </a:ext>
              </a:extLst>
            </p:cNvPr>
            <p:cNvGrpSpPr/>
            <p:nvPr/>
          </p:nvGrpSpPr>
          <p:grpSpPr>
            <a:xfrm>
              <a:off x="5479806" y="3153"/>
              <a:ext cx="1799582" cy="1834321"/>
              <a:chOff x="5436944" y="3153"/>
              <a:chExt cx="1799582" cy="1834321"/>
            </a:xfrm>
          </p:grpSpPr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0671DE89-41A9-16FD-115D-BA2D912BA815}"/>
                  </a:ext>
                </a:extLst>
              </p:cNvPr>
              <p:cNvGrpSpPr/>
              <p:nvPr/>
            </p:nvGrpSpPr>
            <p:grpSpPr>
              <a:xfrm>
                <a:off x="6029755" y="409127"/>
                <a:ext cx="815770" cy="739040"/>
                <a:chOff x="3102472" y="1565105"/>
                <a:chExt cx="891128" cy="739040"/>
              </a:xfrm>
            </p:grpSpPr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D51986D-361E-D3F1-4ADE-A2EA10C69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93600" y="1565105"/>
                  <a:ext cx="0" cy="739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612C59A4-8C1D-3F4C-093B-810FB6CC9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02472" y="2282436"/>
                  <a:ext cx="891128" cy="77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A102BE92-2C40-B741-812A-DAEA4DAC9F3F}"/>
                  </a:ext>
                </a:extLst>
              </p:cNvPr>
              <p:cNvGrpSpPr/>
              <p:nvPr/>
            </p:nvGrpSpPr>
            <p:grpSpPr>
              <a:xfrm>
                <a:off x="5436944" y="3153"/>
                <a:ext cx="1799582" cy="1834321"/>
                <a:chOff x="5436944" y="3153"/>
                <a:chExt cx="1799582" cy="1834321"/>
              </a:xfrm>
            </p:grpSpPr>
            <p:pic>
              <p:nvPicPr>
                <p:cNvPr id="1065" name="Picture 4" descr="A black circle with lines&#10;&#10;Description automatically generated">
                  <a:extLst>
                    <a:ext uri="{FF2B5EF4-FFF2-40B4-BE49-F238E27FC236}">
                      <a16:creationId xmlns:a16="http://schemas.microsoft.com/office/drawing/2014/main" id="{6AC332BD-01DA-A827-AE91-3163A953D3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07583">
                  <a:off x="6223758" y="3153"/>
                  <a:ext cx="418179" cy="452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44FB66E2-E9D7-3045-BCBE-EEC694FEA2A7}"/>
                    </a:ext>
                  </a:extLst>
                </p:cNvPr>
                <p:cNvSpPr/>
                <p:nvPr/>
              </p:nvSpPr>
              <p:spPr>
                <a:xfrm>
                  <a:off x="6420756" y="496432"/>
                  <a:ext cx="815770" cy="3307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BirdWeather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sensor</a:t>
                  </a:r>
                  <a:endParaRPr lang="en-US" sz="9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8" name="Straight Connector 1067">
                  <a:extLst>
                    <a:ext uri="{FF2B5EF4-FFF2-40B4-BE49-F238E27FC236}">
                      <a16:creationId xmlns:a16="http://schemas.microsoft.com/office/drawing/2014/main" id="{49D9FE7D-3560-06EC-8AE1-D6581DE1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0998" y="1262407"/>
                  <a:ext cx="0" cy="242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5DF028AA-DF87-437D-4126-20E1820BB7D1}"/>
                    </a:ext>
                  </a:extLst>
                </p:cNvPr>
                <p:cNvSpPr/>
                <p:nvPr/>
              </p:nvSpPr>
              <p:spPr>
                <a:xfrm>
                  <a:off x="5831417" y="1441029"/>
                  <a:ext cx="1404967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>
                      <a:solidFill>
                        <a:schemeClr val="tx1"/>
                      </a:solidFill>
                    </a:rPr>
                    <a:t>  Northern Cardinal          </a:t>
                  </a:r>
                </a:p>
              </p:txBody>
            </p:sp>
            <p:pic>
              <p:nvPicPr>
                <p:cNvPr id="1070" name="Picture 1069" descr="A close up of a bird&#10;&#10;Description automatically generated">
                  <a:extLst>
                    <a:ext uri="{FF2B5EF4-FFF2-40B4-BE49-F238E27FC236}">
                      <a16:creationId xmlns:a16="http://schemas.microsoft.com/office/drawing/2014/main" id="{005919C4-E8DC-45E6-340A-14F9C68B4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6944" y="1374109"/>
                  <a:ext cx="463365" cy="463365"/>
                </a:xfrm>
                <a:prstGeom prst="rect">
                  <a:avLst/>
                </a:prstGeom>
              </p:spPr>
            </p:pic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8693AC41-477C-B060-6FE7-66B92F65C56F}"/>
                    </a:ext>
                  </a:extLst>
                </p:cNvPr>
                <p:cNvSpPr/>
                <p:nvPr/>
              </p:nvSpPr>
              <p:spPr>
                <a:xfrm>
                  <a:off x="5769661" y="973584"/>
                  <a:ext cx="750183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BirdNET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algorithm</a:t>
                  </a:r>
                </a:p>
              </p:txBody>
            </p:sp>
          </p:grpSp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FB76FFF3-804C-1D29-8D7F-BBD8B85F813D}"/>
              </a:ext>
            </a:extLst>
          </p:cNvPr>
          <p:cNvSpPr/>
          <p:nvPr/>
        </p:nvSpPr>
        <p:spPr>
          <a:xfrm>
            <a:off x="22148" y="52398"/>
            <a:ext cx="154910" cy="1772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(A)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21F9C424-CB55-745C-8F6F-B139323F9682}"/>
              </a:ext>
            </a:extLst>
          </p:cNvPr>
          <p:cNvSpPr/>
          <p:nvPr/>
        </p:nvSpPr>
        <p:spPr>
          <a:xfrm>
            <a:off x="64008" y="1488787"/>
            <a:ext cx="154910" cy="17725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F72B3FA-FB3D-C8D6-3ACF-6B46AC35F4ED}"/>
              </a:ext>
            </a:extLst>
          </p:cNvPr>
          <p:cNvSpPr/>
          <p:nvPr/>
        </p:nvSpPr>
        <p:spPr>
          <a:xfrm>
            <a:off x="5466194" y="79250"/>
            <a:ext cx="154910" cy="177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(C)</a:t>
            </a: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ADC481C8-5847-C4A5-6CA4-CC1573C120A4}"/>
              </a:ext>
            </a:extLst>
          </p:cNvPr>
          <p:cNvSpPr/>
          <p:nvPr/>
        </p:nvSpPr>
        <p:spPr>
          <a:xfrm>
            <a:off x="5388739" y="1861108"/>
            <a:ext cx="154910" cy="17725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(D)</a:t>
            </a:r>
          </a:p>
        </p:txBody>
      </p:sp>
      <p:pic>
        <p:nvPicPr>
          <p:cNvPr id="5" name="Picture 4" descr="A red bird with black background&#10;&#10;Description automatically generated">
            <a:extLst>
              <a:ext uri="{FF2B5EF4-FFF2-40B4-BE49-F238E27FC236}">
                <a16:creationId xmlns:a16="http://schemas.microsoft.com/office/drawing/2014/main" id="{064453D0-3EAB-1F25-0F4F-32B9DE639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7" y="120502"/>
            <a:ext cx="1025983" cy="102257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FA98036-B7E7-D861-3E4B-267C575AE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0" y="48358"/>
            <a:ext cx="377877" cy="3778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2CAD16-AE8D-C756-BF74-9D557100FCE2}"/>
              </a:ext>
            </a:extLst>
          </p:cNvPr>
          <p:cNvSpPr/>
          <p:nvPr/>
        </p:nvSpPr>
        <p:spPr>
          <a:xfrm>
            <a:off x="6908522" y="1460448"/>
            <a:ext cx="264730" cy="233936"/>
          </a:xfrm>
          <a:prstGeom prst="ellipse">
            <a:avLst/>
          </a:prstGeom>
          <a:solidFill>
            <a:srgbClr val="ABCCCF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  <a:cs typeface="Arial" panose="020B0604020202020204" pitchFamily="34" charset="0"/>
              </a:rPr>
              <a:t>9.1</a:t>
            </a:r>
          </a:p>
        </p:txBody>
      </p:sp>
    </p:spTree>
    <p:extLst>
      <p:ext uri="{BB962C8B-B14F-4D97-AF65-F5344CB8AC3E}">
        <p14:creationId xmlns:p14="http://schemas.microsoft.com/office/powerpoint/2010/main" val="31503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22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Neil</dc:creator>
  <cp:lastModifiedBy>Gilbert, Neil</cp:lastModifiedBy>
  <cp:revision>1</cp:revision>
  <dcterms:created xsi:type="dcterms:W3CDTF">2024-11-21T19:53:08Z</dcterms:created>
  <dcterms:modified xsi:type="dcterms:W3CDTF">2024-12-09T18:01:15Z</dcterms:modified>
</cp:coreProperties>
</file>